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33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606" autoAdjust="0"/>
  </p:normalViewPr>
  <p:slideViewPr>
    <p:cSldViewPr snapToGrid="0" showGuides="1">
      <p:cViewPr varScale="1">
        <p:scale>
          <a:sx n="102" d="100"/>
          <a:sy n="102" d="100"/>
        </p:scale>
        <p:origin x="159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EEEE02-C174-078F-81B1-53C2169AD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B028C09-859C-14F2-DFEA-58EE466F8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D34B79C-81CC-1C9C-F307-273FD6D6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D64FB6-A32B-6536-2D09-D24B63850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A44C85-FE68-F411-8660-D05619319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39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2CE50E-6C73-5005-01B0-18AD6F1CC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64F3D9B-A9A9-52DB-1E5B-5600B73E2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D42882-CC4B-839C-544D-9FB357B4F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0309E8F-60C1-B8A7-7A7D-B6C824B74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683B3-3F81-076A-D9ED-4C9F2146B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4444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B37FCD5-020E-B23E-4027-0AE073B0D6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782053B-F247-9DAC-F05D-ED6A19EC0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0A6EE3-9DC3-A19D-2DF7-B10CCD027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A522E9D-F072-C1C2-5883-2D7279053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B19BEE6-5EF7-6A6D-6A80-5FE08ACBE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474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08ED86-5D8B-1864-3AF0-008C87E39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59C7F2-D7DE-B8B2-16BE-629C1EC27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4A5026-1934-D830-A5D6-02B2BD290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EA41414-D4EA-1E4C-0B91-70BC234C6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3AF879-4856-99ED-B7AD-CF4F4226C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0237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0A28E2-F490-0157-2A04-9BD1D4385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58D2A45-1A2F-599E-7A16-D3F8D7B53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8240643-9DF6-7668-B0AB-61B029357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452FF98-D16C-262A-33FA-BF19EA553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8CCAFF-80E4-35ED-6387-AA33A55C1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128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4DF251-A8EA-A301-1CF6-8F36544F4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8B8E037-461F-595D-2CE1-28B5A543A5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57358D-C943-F80F-C148-5C6FE5E9F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87BCD62-18F7-1E7D-C653-5A3AA30DD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FB52416-4D98-127B-B33C-BB007CA3B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4C61227-1C96-A6C9-62BE-DAD64D560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381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52052-C2C6-727F-E986-1A8E0B56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CCAB61B-E4F3-1FFB-8B09-5B5FC3B95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3A98AD7-4AE4-0866-E42C-750CC7AF18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181B46D-D6B6-AA03-ABF4-1CA86BBF67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D150E3D-4D85-DB4C-D557-B78524A50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CE57A6E-754E-AA1C-F56B-B8204C1D6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82D8EAA-242F-E37A-32EF-902F52CBF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752FB76-374B-1714-F0A9-4C7398CDE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1637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323573-2F53-A8F6-E2BC-C6D64D4A9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66A754B-FC1E-B991-32F2-54AAC8BC3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CF76FD6-AE5E-4FAC-205C-32E82D1ED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766FC3-C171-C13A-9337-27649F17A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687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EA5DFE4-3A44-0044-9EE7-EAEC003EE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5FF8AE3-2E56-4622-B83A-28808778E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7531AE-4CF6-E773-BCAB-978F389E1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762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6EA4B3-E4C3-6424-E929-CA6279BF3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CC81F8-7068-F67F-1B51-4C80023C2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4CF6418-3CAE-DC11-E937-064440F4D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847C891-D4A7-7C7A-96F8-98692D746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ADFA109-15A6-9538-F40E-69C44FDBF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3E12D4-2CB8-804D-5008-7FAA40F92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31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50D5CD-A64F-9911-3380-7EFCD70BB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FC4A6EF-907C-961E-E607-6E70B15E1F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B694AFC-D03E-60C7-3FD2-92BB4EF5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2DC375-9C26-BFFC-2DA0-B18908B39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ED5E53E-4B68-9BA8-B2B7-60167908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857EEA9-E251-339E-4F3E-5453B1431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72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2A5DECE-71B0-11D6-49B7-A160F36DE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FB5A06A-CC3C-6AD7-A150-D121D9944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C25094-078F-9D07-2349-10F6D3AE0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33EE1-C103-49C2-B78E-E75BCD93D70F}" type="datetimeFigureOut">
              <a:rPr kumimoji="1" lang="ja-JP" altLang="en-US" smtClean="0"/>
              <a:t>2024/1/17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8DFC6F-1E89-FD10-2B78-FBC5A0697D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86C19-A7E3-7E3C-A76E-2B3109FAF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85EB7-A7D6-4204-860A-06D23CC28B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585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1851" y="209007"/>
            <a:ext cx="10842762" cy="6444342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49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49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一社</a:t>
            </a:r>
            <a:r>
              <a:rPr kumimoji="1" lang="en-US" altLang="ja-JP" sz="49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49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日本在宅栄養管理学会</a:t>
            </a:r>
            <a:br>
              <a:rPr kumimoji="1" lang="en-US" altLang="ja-JP" sz="490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r>
              <a:rPr lang="en-US" altLang="ja-JP" sz="440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COI</a:t>
            </a:r>
            <a:r>
              <a:rPr lang="zh-TW" altLang="en-US" sz="44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 （利益相反）開示</a:t>
            </a:r>
            <a:br>
              <a:rPr lang="en-US" altLang="ja-JP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br>
              <a:rPr lang="en-US" altLang="ja-JP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br>
              <a:rPr lang="en-US" altLang="ja-JP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発表者名：○○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31899" y="4555215"/>
            <a:ext cx="8534417" cy="18011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ja-JP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演題発表に関連し、開示すべき</a:t>
            </a:r>
            <a:r>
              <a:rPr kumimoji="1" lang="en-US" altLang="ja-JP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COI</a:t>
            </a:r>
            <a:r>
              <a:rPr kumimoji="1"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関係にある企業などはありません。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F2B58-352D-46E2-949D-437F9D08FF16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1984309" y="679269"/>
            <a:ext cx="8534417" cy="41212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331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44</Words>
  <Application>Microsoft Office PowerPoint</Application>
  <PresentationFormat>ワイド画面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 Light</vt:lpstr>
      <vt:lpstr>Arial</vt:lpstr>
      <vt:lpstr>Times New Roman</vt:lpstr>
      <vt:lpstr>Office テーマ</vt:lpstr>
      <vt:lpstr>(一社)日本在宅栄養管理学会 COI （利益相反）開示   発表者名：○○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(一社)日本在宅栄養管理学会 COI開示   発表者名：○○   </dc:title>
  <dc:creator>学際企画</dc:creator>
  <cp:lastModifiedBy>企画 学際</cp:lastModifiedBy>
  <cp:revision>3</cp:revision>
  <dcterms:created xsi:type="dcterms:W3CDTF">2022-07-12T13:34:13Z</dcterms:created>
  <dcterms:modified xsi:type="dcterms:W3CDTF">2024-01-17T02:24:30Z</dcterms:modified>
</cp:coreProperties>
</file>